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58" r:id="rId7"/>
    <p:sldId id="270" r:id="rId8"/>
    <p:sldId id="269" r:id="rId9"/>
    <p:sldId id="267" r:id="rId10"/>
    <p:sldId id="263" r:id="rId11"/>
    <p:sldId id="262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  <p:embeddedFont>
      <p:font typeface="SamsungOne 800C" panose="020B090603030302020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Chess</a:t>
            </a:r>
            <a:r>
              <a:rPr lang="ru-RU" b="1" dirty="0"/>
              <a:t>.</a:t>
            </a:r>
            <a:r>
              <a:rPr lang="en-US" b="1" dirty="0"/>
              <a:t> </a:t>
            </a:r>
            <a:r>
              <a:rPr lang="ru-RU" b="1" dirty="0"/>
              <a:t>приложение для игры в шахматы.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Выполнил: Дейнека Матвей Валерьевич</a:t>
            </a:r>
          </a:p>
          <a:p>
            <a:r>
              <a:rPr lang="ru-RU" dirty="0"/>
              <a:t>Преподаватель: </a:t>
            </a:r>
            <a:r>
              <a:rPr lang="ru-RU" b="0" i="0" dirty="0">
                <a:solidFill>
                  <a:srgbClr val="E1E3E6"/>
                </a:solidFill>
                <a:effectLst/>
                <a:latin typeface="-apple-system"/>
              </a:rPr>
              <a:t>Кольченко Евгений Анатольевич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                                  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E3E79-1570-2E14-8432-603329A26567}"/>
              </a:ext>
            </a:extLst>
          </p:cNvPr>
          <p:cNvSpPr txBox="1"/>
          <p:nvPr/>
        </p:nvSpPr>
        <p:spPr>
          <a:xfrm>
            <a:off x="462643" y="1600591"/>
            <a:ext cx="26125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rgbClr val="E1E3E6"/>
                </a:solidFill>
              </a:rPr>
              <a:t>Разработать приложение для игры в шахматы</a:t>
            </a:r>
            <a:endParaRPr lang="ru-RU" sz="2800" b="0" i="0" dirty="0">
              <a:solidFill>
                <a:srgbClr val="E1E3E6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C86D7-1F33-CFD7-92D2-81FE98BAA628}"/>
              </a:ext>
            </a:extLst>
          </p:cNvPr>
          <p:cNvSpPr txBox="1"/>
          <p:nvPr/>
        </p:nvSpPr>
        <p:spPr>
          <a:xfrm>
            <a:off x="3858789" y="1600591"/>
            <a:ext cx="321672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rgbClr val="E1E3E6"/>
                </a:solidFill>
                <a:effectLst/>
              </a:rPr>
              <a:t>Проработать логику фигур.</a:t>
            </a:r>
            <a:endParaRPr lang="ru-RU" sz="2000" dirty="0">
              <a:solidFill>
                <a:srgbClr val="E1E3E6"/>
              </a:solidFill>
            </a:endParaRPr>
          </a:p>
          <a:p>
            <a:pPr algn="l"/>
            <a:endParaRPr lang="ru-RU" sz="2000" b="0" i="0" dirty="0">
              <a:solidFill>
                <a:srgbClr val="E1E3E6"/>
              </a:solidFill>
              <a:effectLst/>
            </a:endParaRPr>
          </a:p>
          <a:p>
            <a:pPr algn="l"/>
            <a:r>
              <a:rPr lang="ru-RU" sz="2000" dirty="0">
                <a:solidFill>
                  <a:srgbClr val="E1E3E6"/>
                </a:solidFill>
              </a:rPr>
              <a:t>Написать класс для каждой из фигур.</a:t>
            </a:r>
          </a:p>
          <a:p>
            <a:pPr algn="l"/>
            <a:r>
              <a:rPr lang="ru-RU" sz="2000" b="0" i="0" dirty="0">
                <a:solidFill>
                  <a:srgbClr val="E1E3E6"/>
                </a:solidFill>
                <a:effectLst/>
              </a:rPr>
              <a:t> </a:t>
            </a:r>
            <a:endParaRPr lang="ru-RU" sz="2000" dirty="0">
              <a:solidFill>
                <a:srgbClr val="E1E3E6"/>
              </a:solidFill>
            </a:endParaRPr>
          </a:p>
          <a:p>
            <a:pPr algn="l"/>
            <a:r>
              <a:rPr lang="ru-RU" sz="2000" b="0" i="0" dirty="0">
                <a:solidFill>
                  <a:srgbClr val="E1E3E6"/>
                </a:solidFill>
                <a:effectLst/>
              </a:rPr>
              <a:t>Создать игровую доску.</a:t>
            </a:r>
          </a:p>
          <a:p>
            <a:pPr algn="l"/>
            <a:endParaRPr lang="ru-RU" sz="2000" dirty="0">
              <a:solidFill>
                <a:srgbClr val="E1E3E6"/>
              </a:solidFill>
            </a:endParaRPr>
          </a:p>
          <a:p>
            <a:pPr algn="l"/>
            <a:r>
              <a:rPr lang="ru-RU" sz="2000" b="0" i="0" dirty="0">
                <a:solidFill>
                  <a:srgbClr val="E1E3E6"/>
                </a:solidFill>
                <a:effectLst/>
              </a:rPr>
              <a:t>Закончить разработку игры.</a:t>
            </a:r>
            <a:endParaRPr lang="en-US" sz="2000" b="0" i="0" dirty="0">
              <a:solidFill>
                <a:srgbClr val="E1E3E6"/>
              </a:solidFill>
              <a:effectLst/>
            </a:endParaRPr>
          </a:p>
          <a:p>
            <a:pPr algn="l"/>
            <a:endParaRPr lang="en-US" sz="2000" dirty="0">
              <a:solidFill>
                <a:srgbClr val="E1E3E6"/>
              </a:solidFill>
            </a:endParaRPr>
          </a:p>
          <a:p>
            <a:pPr algn="l"/>
            <a:r>
              <a:rPr lang="ru-RU" sz="2000" b="0" i="0" dirty="0">
                <a:solidFill>
                  <a:srgbClr val="E1E3E6"/>
                </a:solidFill>
                <a:effectLst/>
              </a:rPr>
              <a:t>С</a:t>
            </a:r>
            <a:r>
              <a:rPr lang="ru-RU" sz="2000" dirty="0">
                <a:solidFill>
                  <a:srgbClr val="E1E3E6"/>
                </a:solidFill>
              </a:rPr>
              <a:t>оздать уровни с </a:t>
            </a:r>
            <a:r>
              <a:rPr lang="ru-RU" sz="2000" dirty="0" err="1">
                <a:solidFill>
                  <a:srgbClr val="E1E3E6"/>
                </a:solidFill>
              </a:rPr>
              <a:t>пазлами</a:t>
            </a:r>
            <a:r>
              <a:rPr lang="ru-RU" sz="2000" dirty="0">
                <a:solidFill>
                  <a:srgbClr val="E1E3E6"/>
                </a:solidFill>
              </a:rPr>
              <a:t>.</a:t>
            </a:r>
            <a:endParaRPr lang="ru-RU" sz="2000" b="0" i="0" dirty="0">
              <a:solidFill>
                <a:srgbClr val="E1E3E6"/>
              </a:soli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AAFF82-B0FF-53F5-510D-EC7A47B3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1" y="2648275"/>
            <a:ext cx="1943100" cy="42097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64C0A63-B233-B71F-F838-FF2F7FE3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1" y="2665827"/>
            <a:ext cx="1943100" cy="42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EDA25B5-E3CC-20DE-6823-5D1529B4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8758123-1794-F98C-ADBF-86FFF53F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6363D24-B7CC-4D77-8F03-42BD51A3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4647A9-E132-2717-C688-7DFCE3E3B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47" y="1556278"/>
            <a:ext cx="2419696" cy="435683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B13936A-5C9F-09BE-5F52-4D72319FA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614" y="1556278"/>
            <a:ext cx="2051958" cy="444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795836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03.06.2023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5DD9B-904E-7FD2-03FF-3B6AA788F04B}"/>
              </a:ext>
            </a:extLst>
          </p:cNvPr>
          <p:cNvSpPr txBox="1"/>
          <p:nvPr/>
        </p:nvSpPr>
        <p:spPr>
          <a:xfrm>
            <a:off x="1068161" y="756949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600" dirty="0">
                <a:solidFill>
                  <a:srgbClr val="E1E3E6"/>
                </a:solidFill>
              </a:rPr>
              <a:t>Актуальность</a:t>
            </a:r>
            <a:r>
              <a:rPr lang="ru-RU" dirty="0">
                <a:solidFill>
                  <a:srgbClr val="E1E3E6"/>
                </a:solidFill>
              </a:rPr>
              <a:t> </a:t>
            </a:r>
            <a:r>
              <a:rPr lang="ru-RU" b="0" i="0" dirty="0">
                <a:solidFill>
                  <a:srgbClr val="E1E3E6"/>
                </a:solidFill>
                <a:effectLst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1AAFC3-18E9-8DB2-80B9-637F746B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186"/>
            <a:ext cx="3837214" cy="38372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9003AB-F393-37E3-B723-721D00DBB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3653852"/>
            <a:ext cx="2171700" cy="32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1E8AC1-9F18-C131-6635-7C78668E20B7}"/>
              </a:ext>
            </a:extLst>
          </p:cNvPr>
          <p:cNvSpPr txBox="1"/>
          <p:nvPr/>
        </p:nvSpPr>
        <p:spPr>
          <a:xfrm>
            <a:off x="70757" y="6150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2">
                    <a:lumMod val="10000"/>
                  </a:schemeClr>
                </a:solidFill>
              </a:rPr>
              <a:t>Почему шахматы?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C4FFA5-F653-AD9F-2978-69A599D5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657" y="1261374"/>
            <a:ext cx="4474029" cy="448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Классы и </a:t>
            </a:r>
            <a:r>
              <a:rPr lang="ru-RU" dirty="0" err="1"/>
              <a:t>Активити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E18151-F839-7BED-807D-93FE6FBBC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01" y="1623645"/>
            <a:ext cx="2410514" cy="3840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9F596-B85D-C69B-E32F-E7CFA96C1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04" y="2681282"/>
            <a:ext cx="2390792" cy="149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373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План развития приложения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03.06.2023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2C4B3D-D32C-0A20-EA17-5EF1EE989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366905" cy="28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4EF75-EC98-A4A5-14E9-36A8FBB174A2}"/>
              </a:ext>
            </a:extLst>
          </p:cNvPr>
          <p:cNvSpPr txBox="1"/>
          <p:nvPr/>
        </p:nvSpPr>
        <p:spPr>
          <a:xfrm>
            <a:off x="3407229" y="4240378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C</a:t>
            </a:r>
            <a:r>
              <a:rPr lang="ru-RU" sz="44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пасибо</a:t>
            </a:r>
            <a:r>
              <a:rPr lang="ru-RU" sz="44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за внимание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78</Words>
  <Application>Microsoft Office PowerPoint</Application>
  <PresentationFormat>Широкоэкранный</PresentationFormat>
  <Paragraphs>31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-apple-system</vt:lpstr>
      <vt:lpstr>SamsungOne 800C</vt:lpstr>
      <vt:lpstr>SamsungOne 450C</vt:lpstr>
      <vt:lpstr>Arial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Chess. приложение для игры в шахматы.</vt:lpstr>
      <vt:lpstr>Цель                                   Задачи</vt:lpstr>
      <vt:lpstr>Интерфейс</vt:lpstr>
      <vt:lpstr>Презентация PowerPoint</vt:lpstr>
      <vt:lpstr>Презентация PowerPoint</vt:lpstr>
      <vt:lpstr>Классы и Активити</vt:lpstr>
      <vt:lpstr>План развития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Матвей Дейнека</cp:lastModifiedBy>
  <cp:revision>34</cp:revision>
  <dcterms:created xsi:type="dcterms:W3CDTF">2020-05-25T08:37:09Z</dcterms:created>
  <dcterms:modified xsi:type="dcterms:W3CDTF">2023-06-03T13:01:05Z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